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8"/>
  </p:notesMasterIdLst>
  <p:handoutMasterIdLst>
    <p:handoutMasterId r:id="rId9"/>
  </p:handoutMasterIdLst>
  <p:sldIdLst>
    <p:sldId id="258" r:id="rId2"/>
    <p:sldId id="297" r:id="rId3"/>
    <p:sldId id="298" r:id="rId4"/>
    <p:sldId id="299" r:id="rId5"/>
    <p:sldId id="300" r:id="rId6"/>
    <p:sldId id="301" r:id="rId7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619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10" y="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1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6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 for Reporting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 to Shiny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March 12, 2019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1337340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What is 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How do you do R</a:t>
            </a: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Shiny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Desktop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Server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Cloud</a:t>
            </a:r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867336"/>
            <a:ext cx="7339584" cy="6656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dirty="0"/>
              <a:t>R is a language and environment for statistical computing and graphics.</a:t>
            </a: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9DA33-3E54-4CBD-91F2-5F75E102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44" y="1568232"/>
            <a:ext cx="5716257" cy="47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71804" y="916747"/>
            <a:ext cx="7339584" cy="427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dirty="0"/>
              <a:t>RStudio</a:t>
            </a:r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5D8A1-CF03-48D9-A2FE-476A3A64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75" y="1308890"/>
            <a:ext cx="6063157" cy="48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– Web Application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209E9-814E-41C6-B902-A73DA615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8" y="1114217"/>
            <a:ext cx="7792571" cy="47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9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– Desktop</a:t>
            </a:r>
          </a:p>
        </p:txBody>
      </p:sp>
    </p:spTree>
    <p:extLst>
      <p:ext uri="{BB962C8B-B14F-4D97-AF65-F5344CB8AC3E}">
        <p14:creationId xmlns:p14="http://schemas.microsoft.com/office/powerpoint/2010/main" val="2158764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70402</TotalTime>
  <Words>65</Words>
  <Application>Microsoft Office PowerPoint</Application>
  <PresentationFormat>On-screen Show (4:3)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What is R ?</vt:lpstr>
      <vt:lpstr>How do you do R?</vt:lpstr>
      <vt:lpstr>Shiny – Web Application Framework</vt:lpstr>
      <vt:lpstr>Shiny – 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282</cp:revision>
  <cp:lastPrinted>2018-07-19T14:34:35Z</cp:lastPrinted>
  <dcterms:created xsi:type="dcterms:W3CDTF">2014-02-10T00:22:15Z</dcterms:created>
  <dcterms:modified xsi:type="dcterms:W3CDTF">2019-02-04T12:49:26Z</dcterms:modified>
</cp:coreProperties>
</file>